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18" r:id="rId120"/>
    <p:sldId id="419" r:id="rId121"/>
    <p:sldId id="417" r:id="rId122"/>
    <p:sldId id="428" r:id="rId123"/>
    <p:sldId id="429" r:id="rId124"/>
    <p:sldId id="430" r:id="rId125"/>
    <p:sldId id="373" r:id="rId126"/>
    <p:sldId id="374" r:id="rId127"/>
    <p:sldId id="375" r:id="rId128"/>
    <p:sldId id="376" r:id="rId129"/>
    <p:sldId id="425" r:id="rId130"/>
    <p:sldId id="426" r:id="rId131"/>
    <p:sldId id="427" r:id="rId132"/>
    <p:sldId id="422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09-29T23:09:46.896" v="714" actId="2711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30/09/2019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7203</TotalTime>
  <Words>6962</Words>
  <Application>Microsoft Office PowerPoint</Application>
  <PresentationFormat>Widescreen</PresentationFormat>
  <Paragraphs>2330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182</cp:revision>
  <dcterms:created xsi:type="dcterms:W3CDTF">2019-09-13T04:42:38Z</dcterms:created>
  <dcterms:modified xsi:type="dcterms:W3CDTF">2019-09-29T23:09:52Z</dcterms:modified>
</cp:coreProperties>
</file>